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143" d="100"/>
          <a:sy n="143" d="100"/>
        </p:scale>
        <p:origin x="-1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DA313-CA6E-0F42-8A82-F124FBBA785D}" type="datetimeFigureOut">
              <a:rPr lang="fr-FR" smtClean="0"/>
              <a:t>10/03/21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AED45-83CC-E649-B7FE-350AFC684FF5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Présentation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py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PY ROB</dc:creator>
  <cp:lastModifiedBy>PY ROB</cp:lastModifiedBy>
  <cp:revision>1</cp:revision>
  <dcterms:created xsi:type="dcterms:W3CDTF">2021-03-10T19:55:54Z</dcterms:created>
  <dcterms:modified xsi:type="dcterms:W3CDTF">2021-03-10T19:57:05Z</dcterms:modified>
</cp:coreProperties>
</file>