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Default Extension="pdf" ContentType="application/pdf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 showGuides="1">
      <p:cViewPr varScale="1">
        <p:scale>
          <a:sx n="107" d="100"/>
          <a:sy n="107" d="100"/>
        </p:scale>
        <p:origin x="-3064" y="-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9DCE6-0B8A-5F4D-9872-3C500A065DF8}" type="datetimeFigureOut">
              <a:rPr lang="fr-FR" smtClean="0"/>
              <a:t>14/01/16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6AEC0-CB5C-B345-B70D-DB1CDEC3529A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df"/><Relationship Id="rId4" Type="http://schemas.openxmlformats.org/officeDocument/2006/relationships/image" Target="../media/image3.png"/><Relationship Id="rId5" Type="http://schemas.openxmlformats.org/officeDocument/2006/relationships/image" Target="../media/image4.pd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alphaModFix amt="32000"/>
            <a:lum contrast="50000"/>
          </a:blip>
          <a:srcRect/>
          <a:stretch>
            <a:fillRect/>
          </a:stretch>
        </p:blipFill>
        <p:spPr bwMode="auto">
          <a:xfrm rot="1424121">
            <a:off x="1989302" y="756225"/>
            <a:ext cx="4391550" cy="32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age 3" descr="Un_automne_a_Paris_518098_52017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16674" t="7575" r="47641" b="8416"/>
              <a:stretch>
                <a:fillRect/>
              </a:stretch>
            </p:blipFill>
          </mc:Choice>
          <mc:Fallback>
            <p:blipFill>
              <a:blip r:embed="rId4"/>
              <a:srcRect l="16674" t="7575" r="47641" b="8416"/>
              <a:stretch>
                <a:fillRect/>
              </a:stretch>
            </p:blipFill>
          </mc:Fallback>
        </mc:AlternateContent>
        <p:spPr>
          <a:xfrm>
            <a:off x="483161" y="686133"/>
            <a:ext cx="2183839" cy="81184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Image 5" descr="Un_automne_a_Paris_518098_52017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16674" t="8416" r="52405" b="26933"/>
              <a:stretch>
                <a:fillRect/>
              </a:stretch>
            </p:blipFill>
          </mc:Choice>
          <mc:Fallback>
            <p:blipFill>
              <a:blip r:embed="rId6"/>
              <a:srcRect l="16674" t="8416" r="52405" b="26933"/>
              <a:stretch>
                <a:fillRect/>
              </a:stretch>
            </p:blipFill>
          </mc:Fallback>
        </mc:AlternateContent>
        <p:spPr>
          <a:xfrm>
            <a:off x="3572731" y="2892854"/>
            <a:ext cx="1997676" cy="5911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Présentation à l'écran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Diapositive 1</vt:lpstr>
    </vt:vector>
  </TitlesOfParts>
  <Company>py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PY ROB</dc:creator>
  <cp:lastModifiedBy>PY ROB</cp:lastModifiedBy>
  <cp:revision>1</cp:revision>
  <dcterms:created xsi:type="dcterms:W3CDTF">2016-01-14T18:23:19Z</dcterms:created>
  <dcterms:modified xsi:type="dcterms:W3CDTF">2016-01-14T18:40:05Z</dcterms:modified>
</cp:coreProperties>
</file>